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918C6CA8-3D6E-47E1-8F29-65E063111C16}">
          <p14:sldIdLst>
            <p14:sldId id="256"/>
          </p14:sldIdLst>
        </p14:section>
        <p14:section name="Week 1" id="{0BC91300-E15D-4613-BBA5-1BDABB523CF0}">
          <p14:sldIdLst>
            <p14:sldId id="257"/>
            <p14:sldId id="258"/>
            <p14:sldId id="259"/>
            <p14:sldId id="260"/>
          </p14:sldIdLst>
        </p14:section>
        <p14:section name="Week 2" id="{0F01D850-88F5-4A65-950A-DE26B1CB43E6}">
          <p14:sldIdLst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008FDB8-3140-41D4-92D7-5A01DCCF4700}" v="4" dt="2022-10-19T22:34:11.88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03" autoAdjust="0"/>
    <p:restoredTop sz="94660"/>
  </p:normalViewPr>
  <p:slideViewPr>
    <p:cSldViewPr snapToGrid="0">
      <p:cViewPr>
        <p:scale>
          <a:sx n="93" d="100"/>
          <a:sy n="93" d="100"/>
        </p:scale>
        <p:origin x="72" y="2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om Tyler" userId="d5ec1a55-b4a3-4a41-939b-e4f6c2c7d9d9" providerId="ADAL" clId="{4008FDB8-3140-41D4-92D7-5A01DCCF4700}"/>
    <pc:docChg chg="custSel modSld">
      <pc:chgData name="Tom Tyler" userId="d5ec1a55-b4a3-4a41-939b-e4f6c2c7d9d9" providerId="ADAL" clId="{4008FDB8-3140-41D4-92D7-5A01DCCF4700}" dt="2022-10-19T22:34:22.091" v="30" actId="1076"/>
      <pc:docMkLst>
        <pc:docMk/>
      </pc:docMkLst>
      <pc:sldChg chg="delSp modSp mod">
        <pc:chgData name="Tom Tyler" userId="d5ec1a55-b4a3-4a41-939b-e4f6c2c7d9d9" providerId="ADAL" clId="{4008FDB8-3140-41D4-92D7-5A01DCCF4700}" dt="2022-10-19T22:19:16.098" v="16" actId="478"/>
        <pc:sldMkLst>
          <pc:docMk/>
          <pc:sldMk cId="412298701" sldId="256"/>
        </pc:sldMkLst>
        <pc:spChg chg="mod">
          <ac:chgData name="Tom Tyler" userId="d5ec1a55-b4a3-4a41-939b-e4f6c2c7d9d9" providerId="ADAL" clId="{4008FDB8-3140-41D4-92D7-5A01DCCF4700}" dt="2022-10-19T22:17:07.686" v="7" actId="20577"/>
          <ac:spMkLst>
            <pc:docMk/>
            <pc:sldMk cId="412298701" sldId="256"/>
            <ac:spMk id="2" creationId="{35534D63-4A75-8950-005A-B7E815E58814}"/>
          </ac:spMkLst>
        </pc:spChg>
        <pc:spChg chg="del mod">
          <ac:chgData name="Tom Tyler" userId="d5ec1a55-b4a3-4a41-939b-e4f6c2c7d9d9" providerId="ADAL" clId="{4008FDB8-3140-41D4-92D7-5A01DCCF4700}" dt="2022-10-19T22:19:16.098" v="16" actId="478"/>
          <ac:spMkLst>
            <pc:docMk/>
            <pc:sldMk cId="412298701" sldId="256"/>
            <ac:spMk id="4" creationId="{913925A4-84AD-D3D7-BCB9-7F49ACDF5013}"/>
          </ac:spMkLst>
        </pc:spChg>
      </pc:sldChg>
      <pc:sldChg chg="delSp mod">
        <pc:chgData name="Tom Tyler" userId="d5ec1a55-b4a3-4a41-939b-e4f6c2c7d9d9" providerId="ADAL" clId="{4008FDB8-3140-41D4-92D7-5A01DCCF4700}" dt="2022-10-19T22:19:12.385" v="15" actId="478"/>
        <pc:sldMkLst>
          <pc:docMk/>
          <pc:sldMk cId="2480452488" sldId="257"/>
        </pc:sldMkLst>
        <pc:spChg chg="del">
          <ac:chgData name="Tom Tyler" userId="d5ec1a55-b4a3-4a41-939b-e4f6c2c7d9d9" providerId="ADAL" clId="{4008FDB8-3140-41D4-92D7-5A01DCCF4700}" dt="2022-10-19T22:19:12.385" v="15" actId="478"/>
          <ac:spMkLst>
            <pc:docMk/>
            <pc:sldMk cId="2480452488" sldId="257"/>
            <ac:spMk id="4" creationId="{26B1BB41-8B79-0BB8-903C-17C1FC5C2342}"/>
          </ac:spMkLst>
        </pc:spChg>
      </pc:sldChg>
      <pc:sldChg chg="modSp mod">
        <pc:chgData name="Tom Tyler" userId="d5ec1a55-b4a3-4a41-939b-e4f6c2c7d9d9" providerId="ADAL" clId="{4008FDB8-3140-41D4-92D7-5A01DCCF4700}" dt="2022-10-19T22:19:06.390" v="14" actId="20577"/>
        <pc:sldMkLst>
          <pc:docMk/>
          <pc:sldMk cId="3131522569" sldId="258"/>
        </pc:sldMkLst>
        <pc:spChg chg="mod">
          <ac:chgData name="Tom Tyler" userId="d5ec1a55-b4a3-4a41-939b-e4f6c2c7d9d9" providerId="ADAL" clId="{4008FDB8-3140-41D4-92D7-5A01DCCF4700}" dt="2022-10-19T22:19:06.390" v="14" actId="20577"/>
          <ac:spMkLst>
            <pc:docMk/>
            <pc:sldMk cId="3131522569" sldId="258"/>
            <ac:spMk id="8" creationId="{8F91B78C-DCAF-12E0-36BF-4C4250F8B2EF}"/>
          </ac:spMkLst>
        </pc:spChg>
      </pc:sldChg>
      <pc:sldChg chg="modSp mod">
        <pc:chgData name="Tom Tyler" userId="d5ec1a55-b4a3-4a41-939b-e4f6c2c7d9d9" providerId="ADAL" clId="{4008FDB8-3140-41D4-92D7-5A01DCCF4700}" dt="2022-10-19T22:19:01.357" v="12" actId="20577"/>
        <pc:sldMkLst>
          <pc:docMk/>
          <pc:sldMk cId="2124362456" sldId="259"/>
        </pc:sldMkLst>
        <pc:spChg chg="mod">
          <ac:chgData name="Tom Tyler" userId="d5ec1a55-b4a3-4a41-939b-e4f6c2c7d9d9" providerId="ADAL" clId="{4008FDB8-3140-41D4-92D7-5A01DCCF4700}" dt="2022-10-19T22:19:01.357" v="12" actId="20577"/>
          <ac:spMkLst>
            <pc:docMk/>
            <pc:sldMk cId="2124362456" sldId="259"/>
            <ac:spMk id="9" creationId="{83CC712B-21CD-3C83-693D-8388B487D08C}"/>
          </ac:spMkLst>
        </pc:spChg>
      </pc:sldChg>
      <pc:sldChg chg="modSp mod">
        <pc:chgData name="Tom Tyler" userId="d5ec1a55-b4a3-4a41-939b-e4f6c2c7d9d9" providerId="ADAL" clId="{4008FDB8-3140-41D4-92D7-5A01DCCF4700}" dt="2022-10-19T22:18:57.865" v="10" actId="20577"/>
        <pc:sldMkLst>
          <pc:docMk/>
          <pc:sldMk cId="4046954583" sldId="260"/>
        </pc:sldMkLst>
        <pc:spChg chg="mod">
          <ac:chgData name="Tom Tyler" userId="d5ec1a55-b4a3-4a41-939b-e4f6c2c7d9d9" providerId="ADAL" clId="{4008FDB8-3140-41D4-92D7-5A01DCCF4700}" dt="2022-10-19T22:18:57.865" v="10" actId="20577"/>
          <ac:spMkLst>
            <pc:docMk/>
            <pc:sldMk cId="4046954583" sldId="260"/>
            <ac:spMk id="9" creationId="{6D3710AC-4224-9B5E-4444-2B9C8F1D8062}"/>
          </ac:spMkLst>
        </pc:spChg>
      </pc:sldChg>
      <pc:sldChg chg="delSp mod">
        <pc:chgData name="Tom Tyler" userId="d5ec1a55-b4a3-4a41-939b-e4f6c2c7d9d9" providerId="ADAL" clId="{4008FDB8-3140-41D4-92D7-5A01DCCF4700}" dt="2022-10-19T22:19:24.587" v="17" actId="478"/>
        <pc:sldMkLst>
          <pc:docMk/>
          <pc:sldMk cId="114679479" sldId="261"/>
        </pc:sldMkLst>
        <pc:spChg chg="del">
          <ac:chgData name="Tom Tyler" userId="d5ec1a55-b4a3-4a41-939b-e4f6c2c7d9d9" providerId="ADAL" clId="{4008FDB8-3140-41D4-92D7-5A01DCCF4700}" dt="2022-10-19T22:19:24.587" v="17" actId="478"/>
          <ac:spMkLst>
            <pc:docMk/>
            <pc:sldMk cId="114679479" sldId="261"/>
            <ac:spMk id="4" creationId="{B4A09717-1473-D15E-187B-8C940A3AA43B}"/>
          </ac:spMkLst>
        </pc:spChg>
      </pc:sldChg>
      <pc:sldChg chg="modSp mod">
        <pc:chgData name="Tom Tyler" userId="d5ec1a55-b4a3-4a41-939b-e4f6c2c7d9d9" providerId="ADAL" clId="{4008FDB8-3140-41D4-92D7-5A01DCCF4700}" dt="2022-10-19T22:20:44.158" v="20" actId="20577"/>
        <pc:sldMkLst>
          <pc:docMk/>
          <pc:sldMk cId="4195150163" sldId="266"/>
        </pc:sldMkLst>
        <pc:spChg chg="mod">
          <ac:chgData name="Tom Tyler" userId="d5ec1a55-b4a3-4a41-939b-e4f6c2c7d9d9" providerId="ADAL" clId="{4008FDB8-3140-41D4-92D7-5A01DCCF4700}" dt="2022-10-19T22:20:44.158" v="20" actId="20577"/>
          <ac:spMkLst>
            <pc:docMk/>
            <pc:sldMk cId="4195150163" sldId="266"/>
            <ac:spMk id="10" creationId="{63633264-0EF5-8344-A7B8-1AC9774CBE37}"/>
          </ac:spMkLst>
        </pc:spChg>
      </pc:sldChg>
      <pc:sldChg chg="addSp delSp modSp mod">
        <pc:chgData name="Tom Tyler" userId="d5ec1a55-b4a3-4a41-939b-e4f6c2c7d9d9" providerId="ADAL" clId="{4008FDB8-3140-41D4-92D7-5A01DCCF4700}" dt="2022-10-19T22:34:22.091" v="30" actId="1076"/>
        <pc:sldMkLst>
          <pc:docMk/>
          <pc:sldMk cId="1281002722" sldId="275"/>
        </pc:sldMkLst>
        <pc:spChg chg="add del mod">
          <ac:chgData name="Tom Tyler" userId="d5ec1a55-b4a3-4a41-939b-e4f6c2c7d9d9" providerId="ADAL" clId="{4008FDB8-3140-41D4-92D7-5A01DCCF4700}" dt="2022-10-19T22:34:11.880" v="26"/>
          <ac:spMkLst>
            <pc:docMk/>
            <pc:sldMk cId="1281002722" sldId="275"/>
            <ac:spMk id="11" creationId="{B3587E59-B54D-3BE7-8905-49F9BB744167}"/>
          </ac:spMkLst>
        </pc:spChg>
        <pc:picChg chg="del mod">
          <ac:chgData name="Tom Tyler" userId="d5ec1a55-b4a3-4a41-939b-e4f6c2c7d9d9" providerId="ADAL" clId="{4008FDB8-3140-41D4-92D7-5A01DCCF4700}" dt="2022-10-19T22:34:02.370" v="23" actId="478"/>
          <ac:picMkLst>
            <pc:docMk/>
            <pc:sldMk cId="1281002722" sldId="275"/>
            <ac:picMk id="5" creationId="{31254AD1-5959-8E58-8B43-C94D748E9CCD}"/>
          </ac:picMkLst>
        </pc:picChg>
        <pc:picChg chg="add del mod">
          <ac:chgData name="Tom Tyler" userId="d5ec1a55-b4a3-4a41-939b-e4f6c2c7d9d9" providerId="ADAL" clId="{4008FDB8-3140-41D4-92D7-5A01DCCF4700}" dt="2022-10-19T22:34:07.291" v="25" actId="478"/>
          <ac:picMkLst>
            <pc:docMk/>
            <pc:sldMk cId="1281002722" sldId="275"/>
            <ac:picMk id="9" creationId="{BCC8D306-E51E-DDCE-EFE1-F6A764CDD814}"/>
          </ac:picMkLst>
        </pc:picChg>
        <pc:picChg chg="add mod">
          <ac:chgData name="Tom Tyler" userId="d5ec1a55-b4a3-4a41-939b-e4f6c2c7d9d9" providerId="ADAL" clId="{4008FDB8-3140-41D4-92D7-5A01DCCF4700}" dt="2022-10-19T22:34:22.091" v="30" actId="1076"/>
          <ac:picMkLst>
            <pc:docMk/>
            <pc:sldMk cId="1281002722" sldId="275"/>
            <ac:picMk id="13" creationId="{327157E1-2080-5218-38D6-C6B794FF10FA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C13103-ACE4-4803-92C4-1104033F3C62}" type="datetimeFigureOut">
              <a:rPr lang="en-GB" smtClean="0"/>
              <a:t>19/10/2022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65E5B9-894E-45FB-BD2C-C5EAA139671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90911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EC3EC1-A413-E4F8-F42A-9F9EDF4B9C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EBCD8F-A32E-FBC4-AEE0-0AC12B65D3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C5FDD5-37C2-76A2-3AEC-E8C2E67FDE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4C3EA-7F15-4025-81F8-8C007B5ABB46}" type="datetime1">
              <a:rPr lang="en-GB" smtClean="0"/>
              <a:t>19/10/2022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B55A03-3FB8-70D7-65C5-26DBF073F3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Week 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122408-E6DF-43BA-5B44-92FCAD020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072318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B499F3-EE7B-99E0-7C64-9D28B951D6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82B976-3AC9-E1AF-FE9F-24F14EF700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C3B5F8-D3DC-E796-4C89-93530D1EC8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CC13CC-4163-4419-ABE3-6F4A82D33BDA}" type="datetime1">
              <a:rPr lang="en-GB" smtClean="0"/>
              <a:t>19/10/2022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5C892E-82DF-5BD3-DCAB-5504D5BF63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Week 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099EF9-213F-A118-6A9A-1363F6316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60217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20B8449-C644-66FE-6521-E4BDFB6636E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3739638-35FC-C44C-B46F-57C55CF554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C00CC8-9896-66C1-F675-0F83DB1CAD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5ED024-A996-4092-BEDB-1B232DCE8D23}" type="datetime1">
              <a:rPr lang="en-GB" smtClean="0"/>
              <a:t>19/10/2022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1E391D-564C-F323-87B5-8D44C6EE40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Week 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137FB7-D2B3-1E8D-D463-2E5E685F3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47586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19B096-BF81-EBB2-F8F3-0DC0FA37B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98F7D8-314C-9C2D-A9FD-83125FCC8D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12D1CB-EA36-52B4-8D9B-C68FD03B7B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CA9CD1-9E1C-4FD1-B301-E3BF4DC8127D}" type="datetime1">
              <a:rPr lang="en-GB" smtClean="0"/>
              <a:t>19/10/2022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F1A860-F1DC-60A0-4EF1-66B3BC6EE3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Week 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20AD7F-0F55-3158-BD3F-9F25F149BC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18591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53A1F5-991E-64DE-3DCA-DDB12E3171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368070-2FBE-04FF-16F8-0A181463F8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465E58-26C9-8D3F-14AA-CDF5381DFB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A420C-B3A8-4E13-B173-3EA8BDB3D973}" type="datetime1">
              <a:rPr lang="en-GB" smtClean="0"/>
              <a:t>19/10/2022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26765A-3D70-8AFD-BE01-4589FA2188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Week 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8AB9B8-9222-0366-BE9A-0222266AD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37880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9A19BD-748C-261C-8311-2640B55FD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BCC5EF-6162-2C01-0D96-2B0DCD92A8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69CEB4-4F15-5E69-C064-344DF42E25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D726E9-5437-D990-8D7D-418EB3D886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29046-72F2-4537-A8E5-D8493445CC17}" type="datetime1">
              <a:rPr lang="en-GB" smtClean="0"/>
              <a:t>19/10/2022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F91DA8-6CCB-9107-8953-5C1BFECC7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Week 2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2FE08E-9F72-CAB0-3C04-F071CB141A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48241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A0C2B7-8F8F-C214-FE7B-DB4C367106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E356C1-33FA-C137-C6AB-ED584F696E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02038B-0C09-B278-4CE8-6740D44435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66EE0A-133B-75CA-D1FB-8CD62F4E70F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A448A4-94CE-B8FC-B7C5-EEEC0D624A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72FB79A-F3ED-63C6-1335-58FB0FE710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1CC55-ABD9-463A-8F73-B12958D5AB12}" type="datetime1">
              <a:rPr lang="en-GB" smtClean="0"/>
              <a:t>19/10/2022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590918C-A7E3-3B11-D739-18AB6F81CC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Week 2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42BFD0A-399B-980C-BA2E-9B9A1A189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90370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4856EF-FF03-4222-5D2F-E18D5F68D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F101573-9CCD-04C2-EAC4-4376491FF6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1FA6A-8B3C-42F1-A8BF-2BED6EB69DF8}" type="datetime1">
              <a:rPr lang="en-GB" smtClean="0"/>
              <a:t>19/10/2022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139721-236A-293B-1EFA-AA0BF056DE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Week 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F3C590-7C04-E17E-76E7-984F6828D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5431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EC662B-CF74-608E-3BE2-A2D44C2B42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A9C47-0010-46E4-A93C-8AAA3FCD369C}" type="datetime1">
              <a:rPr lang="en-GB" smtClean="0"/>
              <a:t>19/10/2022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1B512C-7752-F902-C2FC-420D5FDA44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Week 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A3AC28-9688-2225-0692-E41B6F38B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52865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04A204-8B12-2388-7564-1F5F9CC93A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E54BFF-B341-3F9F-1100-7578E086D6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3D1872-F976-CCB3-DD9F-E75136E610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246D85-F3FA-79A1-4941-0E28768B5F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35F5DE-7A08-4033-92FD-FAC00E155CA4}" type="datetime1">
              <a:rPr lang="en-GB" smtClean="0"/>
              <a:t>19/10/2022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90758A-CD3D-3B92-2FA0-3A4E448FC6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Week 2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2BCFFF-DA5B-2983-729F-C4813F9F27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6828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6EBACD-023D-4A49-7994-CDDCB77A8C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9093DC8-00AD-83C8-0F52-EB686E4A518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A91C91-2770-7A1A-EDCE-87010FD5F4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60BAF6-2032-27A6-0CE3-AD764A33DA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5FD50-CF08-4CD3-91B6-7EC3D140C7FE}" type="datetime1">
              <a:rPr lang="en-GB" smtClean="0"/>
              <a:t>19/10/2022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DA3E43-75A1-87D4-3B59-7FAB88A0DD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Week 2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F53359-1DD1-04AD-BC4D-4922F84B11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79655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07EF188-5E50-5CE7-FE32-DCC4B56DE3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81632B-F0C3-3ED3-4FE5-1CB4C94070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A6460C-750B-7D1B-6D45-E53171081EB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60BE06-6C9D-46B8-BA80-F9C0235D96FF}" type="datetime1">
              <a:rPr lang="en-GB" smtClean="0"/>
              <a:t>19/10/2022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2C91D3-AB9F-E31B-23CA-311BF4A08E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/>
              <a:t>Week 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C18535-B1D1-442E-2CEF-D16D9F7231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AD333B-096A-492C-A5FB-DC5ECCE8D91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67870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sv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sv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534D63-4A75-8950-005A-B7E815E588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882828"/>
          </a:xfrm>
        </p:spPr>
        <p:txBody>
          <a:bodyPr/>
          <a:lstStyle/>
          <a:p>
            <a:r>
              <a:rPr lang="en-GB" dirty="0"/>
              <a:t>Project Logbook Plots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A0F8CC1-9307-A07A-6C6D-95B13A401E0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Tom Tyler</a:t>
            </a:r>
          </a:p>
          <a:p>
            <a:r>
              <a:rPr lang="en-GB" dirty="0"/>
              <a:t>IIB Project</a:t>
            </a:r>
          </a:p>
          <a:p>
            <a:r>
              <a:rPr lang="en-GB" dirty="0"/>
              <a:t>Open-source Data-driven Aerodynamic Turbine Design</a:t>
            </a:r>
          </a:p>
          <a:p>
            <a:r>
              <a:rPr lang="en-GB" dirty="0"/>
              <a:t>(This logbook has a complimentary physical book)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B33679-C63F-A23F-DDA9-904F7BF57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2987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E3FDC7-B04F-91EA-6F9C-BFD0F7F8C1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predict (example)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3C6B90D-41F0-7E83-0336-D3CDAE9D30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33875" y="5440680"/>
            <a:ext cx="3324249" cy="447678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A784C90-52AA-9F5B-9F16-3E309FC9F9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9734" y="1546860"/>
            <a:ext cx="7212530" cy="3520454"/>
          </a:xfrm>
          <a:prstGeom prst="rect">
            <a:avLst/>
          </a:prstGeom>
        </p:spPr>
      </p:pic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391602E8-C0C7-D45B-179C-49F9018E4A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Week 2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E618FB8-B849-32BF-A58F-D8BBCABD2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15960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35763-5DE3-99F5-00C8-73C6E15471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find_global_max_min_values</a:t>
            </a:r>
            <a:endParaRPr lang="en-GB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1BDCDB34-50EC-6460-BDA3-C93DF2C4CC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3038" y="2590640"/>
            <a:ext cx="10785924" cy="1676720"/>
          </a:xfrm>
        </p:spPr>
      </p:pic>
      <p:sp>
        <p:nvSpPr>
          <p:cNvPr id="10" name="Callout: Line 9">
            <a:extLst>
              <a:ext uri="{FF2B5EF4-FFF2-40B4-BE49-F238E27FC236}">
                <a16:creationId xmlns:a16="http://schemas.microsoft.com/office/drawing/2014/main" id="{63633264-0EF5-8344-A7B8-1AC9774CBE37}"/>
              </a:ext>
            </a:extLst>
          </p:cNvPr>
          <p:cNvSpPr/>
          <p:nvPr/>
        </p:nvSpPr>
        <p:spPr>
          <a:xfrm>
            <a:off x="4535905" y="5052060"/>
            <a:ext cx="5933975" cy="1131570"/>
          </a:xfrm>
          <a:prstGeom prst="borderCallout1">
            <a:avLst>
              <a:gd name="adj1" fmla="val 1326"/>
              <a:gd name="adj2" fmla="val 76720"/>
              <a:gd name="adj3" fmla="val -127399"/>
              <a:gd name="adj4" fmla="val 109872"/>
            </a:avLst>
          </a:prstGeom>
          <a:ln w="57150"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Number is small, as needs to find maximum value out of n</a:t>
            </a:r>
            <a:r>
              <a:rPr lang="en-GB" baseline="30000" dirty="0"/>
              <a:t>5</a:t>
            </a:r>
            <a:r>
              <a:rPr lang="en-GB" dirty="0"/>
              <a:t> data points. How can this be improved? Gradient descent? With 20, method takes 26 seconds (in debug mode)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7287C3D6-D234-5D9D-D77E-52B13B27B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Week 2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8D1295F8-DD39-7D46-42BD-8564E85F7F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51501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CCA33-0A79-F4F5-01C1-2983B8B70B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find_global_max_min_values</a:t>
            </a:r>
            <a:r>
              <a:rPr lang="en-GB" dirty="0"/>
              <a:t> (example)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43D26FF-E937-4073-0A97-174ABD1B85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88881" y="2023111"/>
            <a:ext cx="6414237" cy="111807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65E6E1F-8E05-BA42-9BBC-2A53CE279E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5409" y="3652518"/>
            <a:ext cx="8741179" cy="724221"/>
          </a:xfrm>
          <a:prstGeom prst="rect">
            <a:avLst/>
          </a:prstGeom>
        </p:spPr>
      </p:pic>
      <p:sp>
        <p:nvSpPr>
          <p:cNvPr id="9" name="Callout: Up Arrow 8">
            <a:extLst>
              <a:ext uri="{FF2B5EF4-FFF2-40B4-BE49-F238E27FC236}">
                <a16:creationId xmlns:a16="http://schemas.microsoft.com/office/drawing/2014/main" id="{0B83ACE6-DDEF-A1FC-7423-C1FB01BCF0E4}"/>
              </a:ext>
            </a:extLst>
          </p:cNvPr>
          <p:cNvSpPr/>
          <p:nvPr/>
        </p:nvSpPr>
        <p:spPr>
          <a:xfrm>
            <a:off x="7172325" y="4564854"/>
            <a:ext cx="3721894" cy="1185863"/>
          </a:xfrm>
          <a:prstGeom prst="upArrowCallout">
            <a:avLst>
              <a:gd name="adj1" fmla="val 13996"/>
              <a:gd name="adj2" fmla="val 13364"/>
              <a:gd name="adj3" fmla="val 25000"/>
              <a:gd name="adj4" fmla="val 6252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Finds the maximum value without extrapolation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A5EB1E76-A3BA-2655-DE03-53ABF4E7BF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Week 2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A4059A2A-BF0F-BA6E-37EF-1B80AF208C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84923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5466D-0AAB-8C78-861D-8F7C0D978A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plot_vars</a:t>
            </a:r>
            <a:endParaRPr lang="en-GB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24C8D16-F4C5-4663-66B1-853810AE26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35760" y="1944951"/>
            <a:ext cx="4320479" cy="4076785"/>
          </a:xfr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E9F611-60C3-BB98-AE93-ED1DFC085E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Week 2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71C62E-4F9F-E933-6AC3-66B50C3B4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86543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9B080-92D3-3346-D054-ABAEA82CE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plot_vars</a:t>
            </a:r>
            <a:r>
              <a:rPr lang="en-GB" dirty="0"/>
              <a:t> (examples)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AFDA7E7-3AEF-A67F-2013-1747E061148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454443"/>
            <a:ext cx="4352905" cy="2677200"/>
          </a:xfr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C953DF82-E598-3829-B813-F9E2EA73A65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72200" y="2157840"/>
            <a:ext cx="5181600" cy="3686907"/>
          </a:xfrm>
        </p:spPr>
      </p:pic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8361CC50-BED6-06F1-0AF4-72F55BF63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Week 2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B787804E-D93C-4142-2F68-E2FC495B18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17979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9B080-92D3-3346-D054-ABAEA82CE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plot_vars</a:t>
            </a:r>
            <a:r>
              <a:rPr lang="en-GB" dirty="0"/>
              <a:t> (examples)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63C4400-27F1-619D-9D5B-E9E8371ECAA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598821"/>
            <a:ext cx="4380203" cy="2626819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80267FB-2411-0678-7093-47EAC34686C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72200" y="2271064"/>
            <a:ext cx="5181600" cy="3460460"/>
          </a:xfrm>
        </p:spPr>
      </p:pic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75F5183D-A7CB-0E39-DE51-6829D1C4B6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Week 2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075C0B1-46BE-C1E8-BFF5-CAF972F5E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43007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9B080-92D3-3346-D054-ABAEA82CE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plot_vars</a:t>
            </a:r>
            <a:r>
              <a:rPr lang="en-GB" dirty="0"/>
              <a:t> (examples)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CDA9083-7D16-ED06-69B3-89FFE29AD3F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586791"/>
            <a:ext cx="4426171" cy="2703770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E05F782-D621-6994-52EA-DDC6392FFBF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72200" y="2138868"/>
            <a:ext cx="5181600" cy="3724851"/>
          </a:xfrm>
        </p:spPr>
      </p:pic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B58BDC2-F966-4DCF-4E31-2769CFFAED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Week 2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C00E754-5233-F51E-A267-6A00505748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09493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0FA48-C718-78EB-CC81-A77C885E7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plot_accuracy</a:t>
            </a:r>
            <a:endParaRPr lang="en-GB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A8BEBA2-305E-49ED-8B7B-E7E74800F7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52855" y="2454795"/>
            <a:ext cx="6886290" cy="1948409"/>
          </a:xfrm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6C3E39B-1C52-A6CE-DDC7-B5776E76A3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Week 2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ED5698E-58CD-BDC6-BDB1-F2551EB52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16722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179D3-2A8B-F1FF-52DD-8A734FDA0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plot_accuracy</a:t>
            </a:r>
            <a:r>
              <a:rPr lang="en-GB" dirty="0"/>
              <a:t> (example)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A6BFFED-1D42-DFF6-E70B-921887EEF4A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239415" y="3429000"/>
            <a:ext cx="4005361" cy="637216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A38DC03-3FA0-218A-2447-EE6F7E570AA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72200" y="2041395"/>
            <a:ext cx="5181600" cy="3919798"/>
          </a:xfrm>
        </p:spPr>
      </p:pic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614600BF-0ADB-BA64-5206-0EE5DD716E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Week 2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1CEE066-701B-5733-1A87-A0543A4192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795242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BE4E17-A528-E2A8-2564-F3E575C5B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plot_grid_vars</a:t>
            </a:r>
            <a:endParaRPr lang="en-GB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2BFD45A-B34C-7F9A-381C-B542396B25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04089" y="1690688"/>
            <a:ext cx="4783821" cy="4569780"/>
          </a:xfr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B25854-C9EE-E606-FC2D-FA678B8477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Week 2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A00EB2-8719-F831-0555-6664FADA8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00814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024C40-88DC-5E42-0BC6-8EF73B86C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Week 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221A6C-73E3-6C43-8F87-77890EB8A4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D35ED8-C4C3-A41A-C969-2805039E8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04524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DAB206-00BF-BFF9-9C3F-E1698FC7C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plot_grid_vars</a:t>
            </a:r>
            <a:r>
              <a:rPr lang="en-GB" dirty="0"/>
              <a:t> (examples)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08EF27-6DD0-51A3-CEFC-409A5ED0CD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Week 2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1F5EC5-60C5-9779-D328-C5C25B045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20</a:t>
            </a:fld>
            <a:endParaRPr lang="en-GB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327157E1-2080-5218-38D6-C6B794FF10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83315" y="1435403"/>
            <a:ext cx="8025369" cy="4792929"/>
          </a:xfrm>
        </p:spPr>
      </p:pic>
    </p:spTree>
    <p:extLst>
      <p:ext uri="{BB962C8B-B14F-4D97-AF65-F5344CB8AC3E}">
        <p14:creationId xmlns:p14="http://schemas.microsoft.com/office/powerpoint/2010/main" val="12810027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A95523-DD29-C902-566A-AF16F8113B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Fitting 1D Data - varying n</a:t>
            </a:r>
          </a:p>
        </p:txBody>
      </p:sp>
      <p:pic>
        <p:nvPicPr>
          <p:cNvPr id="5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2B2CCF69-CE0A-655C-3DCC-9B39ED22D9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697" y="1825625"/>
            <a:ext cx="7284606" cy="4351338"/>
          </a:xfrm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F91B78C-DCAF-12E0-36BF-4C4250F8B2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Week 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A239962-F9C6-A1A6-3C49-7F6027C45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15225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6073F-7DBB-4FB4-F499-6DC4CFB81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Fitting 2D Data - varying 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C18D790-31B2-DB85-8918-F64023CB1B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53019" y="1825625"/>
            <a:ext cx="7285961" cy="4351338"/>
          </a:xfrm>
        </p:spPr>
      </p:pic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3CC712B-21CD-3C83-693D-8388B487D0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Week 1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96512935-7893-D844-E988-445E8F33F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43624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A681E-35D3-0D7A-0680-541AF8B4E4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Fitting 2D data – vary space sampled from</a:t>
            </a:r>
          </a:p>
        </p:txBody>
      </p:sp>
      <p:pic>
        <p:nvPicPr>
          <p:cNvPr id="7" name="Content Placeholder 6" descr="Diagram&#10;&#10;Description automatically generated">
            <a:extLst>
              <a:ext uri="{FF2B5EF4-FFF2-40B4-BE49-F238E27FC236}">
                <a16:creationId xmlns:a16="http://schemas.microsoft.com/office/drawing/2014/main" id="{E5174A16-A209-7410-2E7C-17382C95F4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697" y="1825625"/>
            <a:ext cx="7284606" cy="4351338"/>
          </a:xfrm>
        </p:spPr>
      </p:pic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6D3710AC-4224-9B5E-4444-2B9C8F1D80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Week 1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3AEAD6B-DDA6-5B75-EFAC-B6F9BF5A6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69545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77166D-BA38-840E-D246-FF70C14FD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Week 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9240E8-9E90-ECE6-DE82-ADB414B5E1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E41BC2-830F-BECF-95CA-C644009229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6794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CC7BD-BE6E-9708-E164-B35A068147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General code layout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7AA861D-8A59-967F-C67F-6C5D486DE3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11073" y="2062716"/>
            <a:ext cx="7169853" cy="4164005"/>
          </a:xfr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9B1982-7E7D-3F3A-43BC-19E8423945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Week 2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5D4194-5142-B805-586F-30EF3480BA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21301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C793ED-E062-446B-FD34-763FF4C631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fit_data</a:t>
            </a:r>
            <a:r>
              <a:rPr lang="en-GB" dirty="0"/>
              <a:t> – create model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811782F-9159-91F1-2466-98821C5517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51209" y="1979186"/>
            <a:ext cx="6889581" cy="3452637"/>
          </a:xfr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52341F-F0E1-7DBE-9971-018DB749DA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Week 2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E11D0A-ED02-B7DD-8A93-3B0E9D8D0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02045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80D7C8-6C63-31B6-0A2E-B55C6E5FC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predict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726CD047-AE03-376D-3599-E1B466C540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96707" y="1871441"/>
            <a:ext cx="8198586" cy="2785619"/>
          </a:xfrm>
        </p:spPr>
      </p:pic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AC053D0B-BE41-E147-E5DF-30C61DAE35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Week 2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E84B6449-9985-FAA4-76D0-48A4CDD36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76222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</TotalTime>
  <Words>220</Words>
  <Application>Microsoft Office PowerPoint</Application>
  <PresentationFormat>Widescreen</PresentationFormat>
  <Paragraphs>63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Office Theme</vt:lpstr>
      <vt:lpstr>Project Logbook Plots</vt:lpstr>
      <vt:lpstr>Week 1</vt:lpstr>
      <vt:lpstr>Fitting 1D Data - varying n</vt:lpstr>
      <vt:lpstr>Fitting 2D Data - varying n</vt:lpstr>
      <vt:lpstr>Fitting 2D data – vary space sampled from</vt:lpstr>
      <vt:lpstr>Week 2</vt:lpstr>
      <vt:lpstr>General code layout</vt:lpstr>
      <vt:lpstr>fit_data – create model</vt:lpstr>
      <vt:lpstr>predict</vt:lpstr>
      <vt:lpstr>predict (example)</vt:lpstr>
      <vt:lpstr>find_global_max_min_values</vt:lpstr>
      <vt:lpstr>find_global_max_min_values (example)</vt:lpstr>
      <vt:lpstr>plot_vars</vt:lpstr>
      <vt:lpstr>plot_vars (examples)</vt:lpstr>
      <vt:lpstr>plot_vars (examples)</vt:lpstr>
      <vt:lpstr>plot_vars (examples)</vt:lpstr>
      <vt:lpstr>plot_accuracy</vt:lpstr>
      <vt:lpstr>plot_accuracy (example)</vt:lpstr>
      <vt:lpstr>plot_grid_vars</vt:lpstr>
      <vt:lpstr>plot_grid_vars (examples)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Logbook</dc:title>
  <dc:creator>Tom Tyler</dc:creator>
  <cp:lastModifiedBy>Tom Tyler</cp:lastModifiedBy>
  <cp:revision>1</cp:revision>
  <dcterms:created xsi:type="dcterms:W3CDTF">2022-10-19T21:11:14Z</dcterms:created>
  <dcterms:modified xsi:type="dcterms:W3CDTF">2022-10-19T22:34:26Z</dcterms:modified>
</cp:coreProperties>
</file>